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1pPr>
    <a:lvl2pPr marL="1234303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2pPr>
    <a:lvl3pPr marL="2468606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3pPr>
    <a:lvl4pPr marL="3702909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4pPr>
    <a:lvl5pPr marL="4937211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5pPr>
    <a:lvl6pPr marL="6171514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6pPr>
    <a:lvl7pPr marL="7405817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7pPr>
    <a:lvl8pPr marL="8640120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8pPr>
    <a:lvl9pPr marL="9874423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1764" y="-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7446D-87DB-4EDC-987D-F9823E92A25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143000"/>
            <a:ext cx="2203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5627D-E14C-463F-8FA8-B2B42B9A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24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5627D-E14C-463F-8FA8-B2B42B9ABF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1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2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2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4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7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9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2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7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0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3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4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12C9-9628-4AD6-B425-A7F5DCD775C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2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047" y="-23138"/>
            <a:ext cx="18129710" cy="2520347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81263" y="673768"/>
            <a:ext cx="114059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800" dirty="0" smtClean="0">
                <a:latin typeface="IranNastaliq" panose="02020505000000020003" pitchFamily="18" charset="0"/>
                <a:cs typeface="Titr" panose="00000700000000000000" pitchFamily="2" charset="-78"/>
              </a:rPr>
              <a:t>عنوان مقاله</a:t>
            </a:r>
          </a:p>
          <a:p>
            <a:pPr algn="r">
              <a:lnSpc>
                <a:spcPct val="150000"/>
              </a:lnSpc>
            </a:pPr>
            <a:r>
              <a:rPr lang="fa-IR" sz="2800" dirty="0" smtClean="0">
                <a:latin typeface="IranNastaliq" panose="02020505000000020003" pitchFamily="18" charset="0"/>
                <a:cs typeface="Titr" panose="00000700000000000000" pitchFamily="2" charset="-78"/>
              </a:rPr>
              <a:t>نویسندگان</a:t>
            </a:r>
          </a:p>
          <a:p>
            <a:pPr algn="r">
              <a:lnSpc>
                <a:spcPct val="150000"/>
              </a:lnSpc>
            </a:pPr>
            <a:r>
              <a:rPr lang="fa-IR" sz="2800" dirty="0" smtClean="0">
                <a:latin typeface="IranNastaliq" panose="02020505000000020003" pitchFamily="18" charset="0"/>
                <a:cs typeface="Titr" panose="00000700000000000000" pitchFamily="2" charset="-78"/>
              </a:rPr>
              <a:t>استاد رهنما</a:t>
            </a:r>
          </a:p>
          <a:p>
            <a:pPr algn="r">
              <a:lnSpc>
                <a:spcPct val="150000"/>
              </a:lnSpc>
            </a:pPr>
            <a:r>
              <a:rPr lang="fa-IR" sz="2800" dirty="0" smtClean="0">
                <a:latin typeface="IranNastaliq" panose="02020505000000020003" pitchFamily="18" charset="0"/>
                <a:cs typeface="Titr" panose="00000700000000000000" pitchFamily="2" charset="-78"/>
              </a:rPr>
              <a:t>سال</a:t>
            </a:r>
            <a:endParaRPr lang="en-US" sz="2800" dirty="0">
              <a:latin typeface="IranNastaliq" panose="02020505000000020003" pitchFamily="18" charset="0"/>
              <a:cs typeface="Titr" panose="000007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1263" y="4331368"/>
            <a:ext cx="7603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 smtClean="0">
                <a:latin typeface="IranNastaliq" panose="02020505000000020003" pitchFamily="18" charset="0"/>
                <a:cs typeface="B Yagut" panose="00000400000000000000" pitchFamily="2" charset="-78"/>
              </a:rPr>
              <a:t>مقدمه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801954" y="9609957"/>
            <a:ext cx="4668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 smtClean="0">
                <a:latin typeface="IranNastaliq" panose="02020505000000020003" pitchFamily="18" charset="0"/>
                <a:cs typeface="B Yagut" panose="00000400000000000000" pitchFamily="2" charset="-78"/>
              </a:rPr>
              <a:t>ادبیات پژوهش</a:t>
            </a:r>
            <a:endParaRPr lang="en-US" sz="2800" dirty="0">
              <a:latin typeface="IranNastaliq" panose="02020505000000020003" pitchFamily="18" charset="0"/>
              <a:cs typeface="B Yagut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1263" y="10780295"/>
            <a:ext cx="6689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 smtClean="0">
                <a:latin typeface="IranNastaliq" panose="02020505000000020003" pitchFamily="18" charset="0"/>
                <a:cs typeface="B Yagut" panose="00000400000000000000" pitchFamily="2" charset="-78"/>
              </a:rPr>
              <a:t>پیاده سازی</a:t>
            </a:r>
            <a:endParaRPr lang="en-US" sz="2800" dirty="0">
              <a:latin typeface="IranNastaliq" panose="02020505000000020003" pitchFamily="18" charset="0"/>
              <a:cs typeface="B Yagut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96463" y="16699832"/>
            <a:ext cx="9721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 smtClean="0">
                <a:latin typeface="IranNastaliq" panose="02020505000000020003" pitchFamily="18" charset="0"/>
                <a:cs typeface="B Yagut" panose="00000400000000000000" pitchFamily="2" charset="-78"/>
              </a:rPr>
              <a:t>تجزیه و تحلیل</a:t>
            </a:r>
            <a:endParaRPr lang="en-US" sz="2800" dirty="0">
              <a:latin typeface="IranNastaliq" panose="02020505000000020003" pitchFamily="18" charset="0"/>
              <a:cs typeface="B Yagut" panose="000004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491537" y="21031200"/>
            <a:ext cx="7026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 smtClean="0">
                <a:latin typeface="IranNastaliq" panose="02020505000000020003" pitchFamily="18" charset="0"/>
                <a:cs typeface="B Yagut" panose="00000400000000000000" pitchFamily="2" charset="-78"/>
              </a:rPr>
              <a:t>نتیجه گیری</a:t>
            </a:r>
            <a:endParaRPr lang="en-US" sz="2800" dirty="0">
              <a:latin typeface="IranNastaliq" panose="02020505000000020003" pitchFamily="18" charset="0"/>
              <a:cs typeface="B Yagut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1264" y="2101227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 smtClean="0">
                <a:latin typeface="IranNastaliq" panose="02020505000000020003" pitchFamily="18" charset="0"/>
                <a:cs typeface="B Yagut" panose="00000400000000000000" pitchFamily="2" charset="-78"/>
              </a:rPr>
              <a:t>منابع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010650" y="4331368"/>
            <a:ext cx="8507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 smtClean="0">
                <a:cs typeface="B Yagut" panose="00000400000000000000" pitchFamily="2" charset="-78"/>
              </a:rPr>
              <a:t>چکیده و کلمات کلیدی</a:t>
            </a:r>
            <a:endParaRPr lang="en-US" sz="2800" dirty="0">
              <a:cs typeface="B Yagut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96463" y="10780295"/>
            <a:ext cx="9721516" cy="5419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8650" y="11449050"/>
            <a:ext cx="6542171" cy="870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8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22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Yagut</vt:lpstr>
      <vt:lpstr>Calibri</vt:lpstr>
      <vt:lpstr>Calibri Light</vt:lpstr>
      <vt:lpstr>IranNastaliq</vt:lpstr>
      <vt:lpstr>Titr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mrymbqr</dc:creator>
  <cp:lastModifiedBy>mrymbqr</cp:lastModifiedBy>
  <cp:revision>10</cp:revision>
  <dcterms:created xsi:type="dcterms:W3CDTF">2019-03-28T21:42:03Z</dcterms:created>
  <dcterms:modified xsi:type="dcterms:W3CDTF">2019-04-08T09:40:34Z</dcterms:modified>
</cp:coreProperties>
</file>